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C4D4B-72A0-4BA4-9130-D5385AF22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152A4B-2A23-4E7A-9B9D-287B2FE25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1E3077-0672-449C-A5B3-C7793732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B69566-D1B9-4F02-B9A8-C8641FBB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15F89F-4FA9-4811-B66D-90E3BC3E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25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FACCE-7D64-4534-B1BF-0EC365714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77A1D5-16F8-49DA-800C-79AA2E31D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2350D1-79CD-4A3D-BA01-63CF05F1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E71A9E-750D-4168-81D8-C3AE00DE2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0798BD-08CC-4105-BD64-6663A14A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865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DDAAE8-EF18-4F86-94DF-2A0AA0166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377126-2457-45BC-B316-07290DD95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7AC7A7-B7A1-4E71-881A-19AF4657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107A72-9077-4FB1-8709-F54D20361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FEDC3A-AF96-42C1-9CE2-D2C25C8D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77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A31FE-7D51-425B-82B8-255CDE1A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B64EA1-8AC8-4312-8A6D-7A359DD32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02FBA7-8CA4-4D5E-853D-4F92FB2BE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A1D4D9-6ABC-4905-9496-76D28A9E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07530-6ADB-4A5E-9836-5FE91E04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50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E2667-E8A6-4239-9D96-8679C408D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797929-E5ED-419C-A3DA-DEE93DDF4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6E1DAF-286B-468D-9EE7-E67B7924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782391-9B26-4A21-BA5B-2C769430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F3B4E8-92A2-485E-8881-E1F95EAC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56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A782E-BD37-414B-A08E-92A0B38C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1450EE-92B7-4843-A929-FFA68F0F6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AB8AEA-091B-4F71-BE7C-05D6C50D8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248294-3E2D-44B4-A976-3995E7BE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EDDAB7-CD3D-4991-873B-AF28213F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41D37-A3AC-4B02-B0A3-D4D2FB38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771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63A69-F633-4DFC-9D02-BDBF6FCD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C912D9-F95A-44CB-A13B-B070B23B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888EC0-A34B-459B-8682-072601374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138CAF-F3A4-4C03-9B5A-DBA76BF7C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40D98D9-BF76-491F-A85B-BF12D5142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7CCDEA-5AFA-4320-B09E-640AB31E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3BAACDE-2658-4B95-A916-5D34D8CD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51A71E9-91D3-4274-AD48-FF3E0771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07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71328-7E63-4B7C-B233-E3891185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6D3233-E9FF-430F-B330-01D318589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D42F0A-14AF-40DD-8D75-912CC12A2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171603-3F8E-4EF7-B052-B080923F9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780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1214B95-FB97-4081-84AF-64D99A5A1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3A452D-60E9-49DA-9E55-0271A98B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1543F1-611B-4D13-8776-A4B2D827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559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8FD1E-56E3-43EF-9152-506D1D7C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521B3E-5556-4522-8757-C7EB0F49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EA67B1-9FB8-420C-AF02-317F3BCBB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ACD4AC-94F0-457F-8EE8-64603929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73E306-E191-476B-AD72-15E5EB6E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71FE65-6B3B-46AF-8BFF-1F54A8AE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176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01ACE-A88A-4BC9-9CF7-FB4FE8A9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F12CCF-3C99-4C45-A176-8993CE81D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E4A606-C816-4149-8D25-0C4D5BB11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7684C6-4F19-48CE-A003-2D0A0164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F57D27-3315-4FD8-B0CB-BFA2F07F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98C435-14FA-4A6F-895F-DD7A89B2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84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E763837-45CE-4786-86C1-54BEBD31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F7A128-6165-47A6-9CAE-8185402A1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E3737F-0004-42DD-B525-4E85D3699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AFE04-895C-423D-8FBA-CFEA9200B509}" type="datetimeFigureOut">
              <a:rPr lang="es-ES" smtClean="0"/>
              <a:t>10/12/2023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EFFFD-0ADA-47F2-8E7D-447A3F33C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818F0-A119-49CD-A501-949A057FC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32A95-6E65-4796-ACF3-CBFD28246C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10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KZw_C83Pmo" TargetMode="External"/><Relationship Id="rId7" Type="http://schemas.openxmlformats.org/officeDocument/2006/relationships/hyperlink" Target="https://www.youtube.com/watch?v=Nu2Cz430n28" TargetMode="External"/><Relationship Id="rId2" Type="http://schemas.openxmlformats.org/officeDocument/2006/relationships/hyperlink" Target="https://www.youtube.com/watch?v=KZiw_VbEv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9fW9PWzviI" TargetMode="External"/><Relationship Id="rId5" Type="http://schemas.openxmlformats.org/officeDocument/2006/relationships/hyperlink" Target="https://www.youtube.com/watch?v=tHCZHHQuF_8" TargetMode="External"/><Relationship Id="rId4" Type="http://schemas.openxmlformats.org/officeDocument/2006/relationships/hyperlink" Target="https://www.youtube.com/watch?v=Tyytwe71x3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59310-1077-40EB-AAB3-E70112046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598488"/>
            <a:ext cx="8505825" cy="1001712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San Froilán de León</a:t>
            </a:r>
          </a:p>
        </p:txBody>
      </p:sp>
      <p:pic>
        <p:nvPicPr>
          <p:cNvPr id="1026" name="Picture 2" descr="Froilán de León - Wikipedia, la enciclopedia libre">
            <a:extLst>
              <a:ext uri="{FF2B5EF4-FFF2-40B4-BE49-F238E27FC236}">
                <a16:creationId xmlns:a16="http://schemas.microsoft.com/office/drawing/2014/main" id="{158C0D7E-A7A8-492C-B3AF-722FFCBAB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28" y="1790700"/>
            <a:ext cx="3451343" cy="465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6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50839C-D055-4663-B146-81F0C646E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1025"/>
            <a:ext cx="10515600" cy="5595938"/>
          </a:xfrm>
        </p:spPr>
        <p:txBody>
          <a:bodyPr/>
          <a:lstStyle/>
          <a:p>
            <a:r>
              <a:rPr lang="es-ES" dirty="0"/>
              <a:t>Santo y patrón de la provincia de León.</a:t>
            </a:r>
          </a:p>
          <a:p>
            <a:r>
              <a:rPr lang="es-ES" dirty="0"/>
              <a:t>Se va de casa para vivir como ermitaño en las montañas de Cebrero y El Bierzo.</a:t>
            </a:r>
          </a:p>
          <a:p>
            <a:r>
              <a:rPr lang="es-ES" dirty="0"/>
              <a:t>Tuvo rebaños de ovejas y ayudaba a quienes lo necesitaban.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                                         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9E4B55-C09B-4606-8D3E-E42761EF9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2627613"/>
            <a:ext cx="2847975" cy="38393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EE1250-AE84-4E38-ADD1-7EE54ABC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5" y="2801633"/>
            <a:ext cx="4476750" cy="36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1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E1CD24-60D1-4BF3-B1E1-EE8F856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8325"/>
            <a:ext cx="10515600" cy="4351338"/>
          </a:xfrm>
        </p:spPr>
        <p:txBody>
          <a:bodyPr/>
          <a:lstStyle/>
          <a:p>
            <a:r>
              <a:rPr lang="es-ES" dirty="0"/>
              <a:t>Después se dedicó a predicar el evangelio por Galicia y León.</a:t>
            </a:r>
          </a:p>
          <a:p>
            <a:r>
              <a:rPr lang="es-ES" dirty="0"/>
              <a:t>Se convirtió en obispo en la sede de León a los 68 años.</a:t>
            </a:r>
          </a:p>
          <a:p>
            <a:r>
              <a:rPr lang="es-ES" dirty="0"/>
              <a:t>Murió a los 73 años y le hacen santo por sus buenas obras.</a:t>
            </a:r>
          </a:p>
          <a:p>
            <a:r>
              <a:rPr lang="es-ES" dirty="0"/>
              <a:t>Sus restos se encuentran en un sepulcro de la Catedral de León.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A2F641-1D52-4D6C-99B8-C09D40D10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092" y="2743994"/>
            <a:ext cx="4811816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8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2DA98-A0B9-4C38-BF0E-728727CDD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1"/>
                </a:solidFill>
                <a:latin typeface="Arial Black" panose="020B0A04020102020204" pitchFamily="34" charset="0"/>
              </a:rPr>
              <a:t>Enlaces de </a:t>
            </a:r>
            <a:r>
              <a:rPr lang="es-ES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Youtube</a:t>
            </a:r>
            <a:endParaRPr lang="es-ES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3E5B4A-0EA5-48B2-B072-1D3F5B75C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1800" dirty="0">
                <a:hlinkClick r:id="rId2"/>
              </a:rPr>
              <a:t>Resumen San </a:t>
            </a:r>
            <a:r>
              <a:rPr lang="es-ES" sz="1800" dirty="0" err="1">
                <a:hlinkClick r:id="rId2"/>
              </a:rPr>
              <a:t>froilan</a:t>
            </a:r>
            <a:endParaRPr lang="es-ES" sz="1800" dirty="0">
              <a:hlinkClick r:id="rId2"/>
            </a:endParaRPr>
          </a:p>
          <a:p>
            <a:pPr marL="0" indent="0">
              <a:buNone/>
            </a:pPr>
            <a:r>
              <a:rPr lang="es-ES" sz="1800" dirty="0">
                <a:hlinkClick r:id="rId2"/>
              </a:rPr>
              <a:t>https://www.youtube.com/watch?v=KZiw_VbEvNE</a:t>
            </a:r>
            <a:endParaRPr lang="es-ES" sz="1800" dirty="0"/>
          </a:p>
          <a:p>
            <a:pPr marL="0" indent="0">
              <a:buNone/>
            </a:pPr>
            <a:r>
              <a:rPr lang="es-ES" sz="1800" dirty="0"/>
              <a:t>Receta de rosquillas de San Froilán</a:t>
            </a:r>
          </a:p>
          <a:p>
            <a:pPr marL="0" indent="0">
              <a:buNone/>
            </a:pPr>
            <a:r>
              <a:rPr lang="es-ES" sz="1800" dirty="0">
                <a:hlinkClick r:id="rId3"/>
              </a:rPr>
              <a:t>https://www.youtube.com/watch?v=xKZw_C83Pmo</a:t>
            </a:r>
            <a:endParaRPr lang="es-ES" sz="1800" dirty="0"/>
          </a:p>
          <a:p>
            <a:pPr marL="0" indent="0">
              <a:buNone/>
            </a:pPr>
            <a:r>
              <a:rPr lang="es-ES" sz="1800" dirty="0"/>
              <a:t>Desfile carros engalanados</a:t>
            </a:r>
          </a:p>
          <a:p>
            <a:pPr marL="0" indent="0">
              <a:buNone/>
            </a:pPr>
            <a:r>
              <a:rPr lang="es-ES" sz="1800" dirty="0">
                <a:hlinkClick r:id="rId4"/>
              </a:rPr>
              <a:t>https://www.youtube.com/watch?v=Tyytwe71x3Q</a:t>
            </a:r>
            <a:endParaRPr lang="es-ES" sz="1800" dirty="0"/>
          </a:p>
          <a:p>
            <a:pPr marL="0" indent="0">
              <a:buNone/>
            </a:pPr>
            <a:r>
              <a:rPr lang="es-ES" sz="1800" dirty="0"/>
              <a:t>Pendones</a:t>
            </a:r>
          </a:p>
          <a:p>
            <a:pPr marL="0" indent="0">
              <a:buNone/>
            </a:pPr>
            <a:r>
              <a:rPr lang="es-ES" sz="1800" dirty="0">
                <a:hlinkClick r:id="rId5"/>
              </a:rPr>
              <a:t>https://www.youtube.com/watch?v=tHCZHHQuF_8</a:t>
            </a:r>
            <a:endParaRPr lang="es-ES" sz="1800" dirty="0"/>
          </a:p>
          <a:p>
            <a:pPr marL="0" indent="0">
              <a:buNone/>
            </a:pPr>
            <a:r>
              <a:rPr lang="es-ES" sz="1800" dirty="0"/>
              <a:t>Cantaderas</a:t>
            </a:r>
          </a:p>
          <a:p>
            <a:pPr marL="0" indent="0">
              <a:buNone/>
            </a:pPr>
            <a:r>
              <a:rPr lang="es-ES" sz="1800" dirty="0">
                <a:hlinkClick r:id="rId6"/>
              </a:rPr>
              <a:t>https://www.youtube.com/watch?v=h9fW9PWzviI</a:t>
            </a:r>
            <a:endParaRPr lang="es-ES" sz="1800" dirty="0"/>
          </a:p>
          <a:p>
            <a:pPr marL="0" indent="0">
              <a:buNone/>
            </a:pPr>
            <a:r>
              <a:rPr lang="es-ES" sz="1800" dirty="0"/>
              <a:t>Mercado medieval</a:t>
            </a:r>
          </a:p>
          <a:p>
            <a:pPr marL="0" indent="0">
              <a:buNone/>
            </a:pPr>
            <a:r>
              <a:rPr lang="es-ES" sz="1800" dirty="0">
                <a:hlinkClick r:id="rId7"/>
              </a:rPr>
              <a:t>https://www.youtube.com/watch?v=Nu2Cz430n28</a:t>
            </a:r>
            <a:endParaRPr lang="es-ES" sz="1800" dirty="0"/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01781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198</Words>
  <Application>Microsoft Office PowerPoint</Application>
  <PresentationFormat>Panorámica</PresentationFormat>
  <Paragraphs>25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Tema de Office</vt:lpstr>
      <vt:lpstr>San Froilán de León</vt:lpstr>
      <vt:lpstr>Presentación de PowerPoint</vt:lpstr>
      <vt:lpstr>Presentación de PowerPoint</vt:lpstr>
      <vt:lpstr>Enlaces de Youtube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Froilán de León</dc:title>
  <dc:creator>Angela Gutierrez Iban</dc:creator>
  <cp:lastModifiedBy>Angela Gutierrez Iban</cp:lastModifiedBy>
  <cp:revision>3</cp:revision>
  <dcterms:created xsi:type="dcterms:W3CDTF">2023-12-10T15:47:08Z</dcterms:created>
  <dcterms:modified xsi:type="dcterms:W3CDTF">2023-12-10T16:59:30Z</dcterms:modified>
</cp:coreProperties>
</file>